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66" r:id="rId5"/>
    <p:sldId id="257" r:id="rId6"/>
    <p:sldId id="259" r:id="rId7"/>
    <p:sldId id="264" r:id="rId8"/>
    <p:sldId id="260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50E9-4830-0032-50A8-B1F8F966D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D248C-C59A-057C-72A6-6584E122B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E02DF-C324-8621-8F44-5EA4D596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CE80-DBC8-4DBB-BF89-FE78B5044E01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17EFE-4C54-2343-10D7-1E426444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79EFB-1348-815E-AD26-C2F3455B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208E-195A-4A11-B81A-D748504FF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0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9E1BD-325F-41E6-3531-E6247D85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F4213-EDBA-903D-DF00-22F7B077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57F5C-85E6-4AB0-C297-B5541380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CE80-DBC8-4DBB-BF89-FE78B5044E01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59FA3-2800-6530-6353-C7345205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D29F2-D87A-77B9-C6C2-AFE53434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208E-195A-4A11-B81A-D748504FF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8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98424-CF4F-8A17-CCCF-6F11D992F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63535-8580-99BE-5367-361BFB531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A3B21-7EB9-2B0E-E9BF-F106CC9D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CE80-DBC8-4DBB-BF89-FE78B5044E01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C22D0-3DCA-8529-F387-90E17068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378F1-E081-875B-6CBD-FB1AE575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208E-195A-4A11-B81A-D748504FF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4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794BB-5CE3-EA94-A6FD-B74F100A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BE565-2F17-C67A-5C7E-C1FD26EAB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ED134-BD17-332C-DC77-4F5C0D1D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CE80-DBC8-4DBB-BF89-FE78B5044E01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8C576-3E6D-61F9-15A0-1022D939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FA67-9FFF-2A51-304C-05615020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208E-195A-4A11-B81A-D748504FF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3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83FD-0679-6537-07F9-841B5BDB0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85AF6-F35F-E225-39BD-8229E8D2E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97883-3CC7-7A27-ACB9-5B4D3205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CE80-DBC8-4DBB-BF89-FE78B5044E01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16819-1F2D-C543-0AF5-37FD717C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4673-A4D4-0814-8E56-2A58EC6C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208E-195A-4A11-B81A-D748504FF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3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7F6B-D496-8163-D2D4-24DEDF7A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1B55B-9EF3-CDF8-3380-9522A815A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13FDB-5526-4AC1-C786-4BCE18677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02C2B-7CEB-6BD5-53A7-866441D4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CE80-DBC8-4DBB-BF89-FE78B5044E01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1E5F1-8831-FC31-BD6F-EB9E573E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00334-5C46-DFEB-81B0-1575C37D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208E-195A-4A11-B81A-D748504FF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166E-F52E-C770-61F1-4504415F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A0474-C006-D0D9-A399-834CCEAFB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A4E5B-07EC-5918-A5E8-46B954AC3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EF2D8-9E48-01BD-8B6E-73F9A991D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638AA-35C7-D9E2-7085-6E535BF43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9E81F-C0C7-2AF3-E606-49C49CF8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CE80-DBC8-4DBB-BF89-FE78B5044E01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BDA24-32B6-EC1E-0180-BF5C40D6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F4039-035D-5CB7-58BE-27FF9E00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208E-195A-4A11-B81A-D748504FF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9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AC8D-BCBB-2B0A-7E90-B2B10B6F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2218E-9B60-7CF3-1124-A90664A8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CE80-DBC8-4DBB-BF89-FE78B5044E01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712B0-4447-DE97-9F20-4D77564F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8D560-5AED-35DE-E502-8E2C16E5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208E-195A-4A11-B81A-D748504FF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7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258DA-7D37-0D7F-831E-D63844B9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CE80-DBC8-4DBB-BF89-FE78B5044E01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47E3A-D253-7CC0-D879-09BCC7161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DB91B-8609-4DAA-3CED-BE5BE05E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208E-195A-4A11-B81A-D748504FF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0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FF63-E01F-EC15-374A-45C45D5A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07ED5-005F-04F7-8480-6521635A4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9B113-04CC-9B80-BC10-14FD8AC24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1B6D6-44BC-CD0C-70FD-F53893FE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CE80-DBC8-4DBB-BF89-FE78B5044E01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FC320-E6FD-1BA4-84D5-670868F0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0AD12-9E6D-08E1-F07C-250AC7C5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208E-195A-4A11-B81A-D748504FF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3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BE8F-4EA6-F856-4CB3-56C61BE0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BCC3F-1C73-CE65-9D16-EA5BDC154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3AAEF-29EC-D83C-8610-CB5881EFC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335D6-FE9F-6FA7-AB6A-23DEEE20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CE80-DBC8-4DBB-BF89-FE78B5044E01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B7890-AF46-EBA6-4541-4EBB1E1E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11ABB-4AAF-A85D-2A17-45A95403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208E-195A-4A11-B81A-D748504FF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11980-A960-74F8-4E78-2D8EC6A9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EF844-FAAC-6271-E4D2-53D850F18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86E0D-ECAC-AEA5-CCCD-1BE0D043E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CE80-DBC8-4DBB-BF89-FE78B5044E01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04F2C-EF67-A439-3009-DCC2F9499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E4812-694F-7396-431E-5208CD101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208E-195A-4A11-B81A-D748504FF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4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FF38-C456-B644-37FF-56A7FD1D6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New Community Centre: Brookland Park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0F7ECD-46B2-D490-B2C2-46437AC85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7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8A3C-2A69-E56A-C3A3-13F5FE3C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357E-8353-7A60-B110-20F7A4029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building is being build by Crest Nicholson as part of the overall development of Brooklands Park.</a:t>
            </a:r>
          </a:p>
          <a:p>
            <a:endParaRPr lang="en-GB" dirty="0"/>
          </a:p>
          <a:p>
            <a:r>
              <a:rPr lang="en-GB" dirty="0"/>
              <a:t>South Gloucestershire Council is supporting Stoke Gifford Parish Council to run the centre</a:t>
            </a:r>
          </a:p>
          <a:p>
            <a:endParaRPr lang="en-GB" dirty="0"/>
          </a:p>
          <a:p>
            <a:r>
              <a:rPr lang="en-GB" dirty="0"/>
              <a:t>The Parish council are keen to ensure that the building will be a vibrant centre for the local community and want to involve residents to be part of its development.</a:t>
            </a:r>
          </a:p>
        </p:txBody>
      </p:sp>
    </p:spTree>
    <p:extLst>
      <p:ext uri="{BB962C8B-B14F-4D97-AF65-F5344CB8AC3E}">
        <p14:creationId xmlns:p14="http://schemas.microsoft.com/office/powerpoint/2010/main" val="327642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E425-EA32-E81F-70B2-79708A1512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BROOKLANDS PARK COMMUNITY CENTRE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3B955-9DCF-AE68-65BD-B1C340FEF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Coming soon</a:t>
            </a:r>
          </a:p>
          <a:p>
            <a:endParaRPr lang="en-GB" dirty="0"/>
          </a:p>
          <a:p>
            <a:r>
              <a:rPr lang="en-GB" dirty="0"/>
              <a:t>Start on site in Autumn 2024</a:t>
            </a:r>
          </a:p>
          <a:p>
            <a:endParaRPr lang="en-GB" dirty="0"/>
          </a:p>
          <a:p>
            <a:r>
              <a:rPr lang="en-GB" dirty="0"/>
              <a:t>Due to open Autumn 2025</a:t>
            </a:r>
          </a:p>
        </p:txBody>
      </p:sp>
    </p:spTree>
    <p:extLst>
      <p:ext uri="{BB962C8B-B14F-4D97-AF65-F5344CB8AC3E}">
        <p14:creationId xmlns:p14="http://schemas.microsoft.com/office/powerpoint/2010/main" val="96624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5900-EB30-7841-DE45-A7CCE736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9FF216-60C9-A833-1CA5-CAB6E81CD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252" y="1825625"/>
            <a:ext cx="9349496" cy="4351338"/>
          </a:xfrm>
        </p:spPr>
      </p:pic>
    </p:spTree>
    <p:extLst>
      <p:ext uri="{BB962C8B-B14F-4D97-AF65-F5344CB8AC3E}">
        <p14:creationId xmlns:p14="http://schemas.microsoft.com/office/powerpoint/2010/main" val="15987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852DBE02-44E3-47F3-5332-6A150E185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25415"/>
            <a:ext cx="10905066" cy="52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1F4D8-863D-9858-2BE5-6789B2A2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Centre for Brooklands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1E2E72-4944-9A31-802B-1030883FA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3525044"/>
            <a:ext cx="952500" cy="952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9EC26-FAF4-8FCC-0227-6CF4CFDE8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619" y="1240817"/>
            <a:ext cx="7756681" cy="55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1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5603-246C-0E46-87D8-FD848218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D showing Centre and Car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E9256-88E0-1469-EFAA-CB77F194A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216" y="1825625"/>
            <a:ext cx="10451567" cy="4351338"/>
          </a:xfrm>
        </p:spPr>
      </p:pic>
    </p:spTree>
    <p:extLst>
      <p:ext uri="{BB962C8B-B14F-4D97-AF65-F5344CB8AC3E}">
        <p14:creationId xmlns:p14="http://schemas.microsoft.com/office/powerpoint/2010/main" val="98214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1789605-63F8-57C9-843D-0D35BB0B9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b="101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picture containing text, window, building, area&#10;&#10;Description automatically generated">
            <a:extLst>
              <a:ext uri="{FF2B5EF4-FFF2-40B4-BE49-F238E27FC236}">
                <a16:creationId xmlns:a16="http://schemas.microsoft.com/office/drawing/2014/main" id="{FB581604-32B3-3E96-CC8A-7BD2997C8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r="2449" b="-1"/>
          <a:stretch/>
        </p:blipFill>
        <p:spPr>
          <a:xfrm>
            <a:off x="20" y="10"/>
            <a:ext cx="804669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9371B-16A9-2061-05E9-50C70FE8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n-GB" sz="3600"/>
              <a:t>Public Art to be incorporated into the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0C4C0-93F8-8A3C-23B4-B5F5DAE1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0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56968D-EFDE-87A8-9FF7-4AA539108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86" y="4223982"/>
            <a:ext cx="5295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7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9AAA-D80F-DCFE-EDA1-4A8E8963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more information about hire contact: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C742-100D-4C58-EA04-7FA1A6711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86818-C6B3-21BE-2096-2578205DE28B}"/>
              </a:ext>
            </a:extLst>
          </p:cNvPr>
          <p:cNvSpPr txBox="1"/>
          <p:nvPr/>
        </p:nvSpPr>
        <p:spPr>
          <a:xfrm>
            <a:off x="2367185" y="2553972"/>
            <a:ext cx="28799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212529"/>
                </a:solidFill>
                <a:effectLst/>
                <a:latin typeface="-apple-system"/>
              </a:rPr>
              <a:t>Stoke Gifford Parish Council</a:t>
            </a:r>
            <a:b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The Community Hall</a:t>
            </a:r>
            <a:b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Little Stoke Lane</a:t>
            </a:r>
            <a:b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Little Stoke</a:t>
            </a:r>
            <a:b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BS34 6HR</a:t>
            </a:r>
          </a:p>
          <a:p>
            <a:pPr algn="l"/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Tel: 01454 865202</a:t>
            </a:r>
          </a:p>
          <a:p>
            <a:pPr algn="l"/>
            <a:endParaRPr lang="en-GB" dirty="0">
              <a:solidFill>
                <a:srgbClr val="212529"/>
              </a:solidFill>
              <a:latin typeface="-apple-system"/>
            </a:endParaRPr>
          </a:p>
          <a:p>
            <a:pPr algn="l"/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clerk@stokegifford.org.uk</a:t>
            </a:r>
          </a:p>
        </p:txBody>
      </p:sp>
    </p:spTree>
    <p:extLst>
      <p:ext uri="{BB962C8B-B14F-4D97-AF65-F5344CB8AC3E}">
        <p14:creationId xmlns:p14="http://schemas.microsoft.com/office/powerpoint/2010/main" val="330594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144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Meiryo</vt:lpstr>
      <vt:lpstr>-apple-system</vt:lpstr>
      <vt:lpstr>Arial</vt:lpstr>
      <vt:lpstr>Calibri</vt:lpstr>
      <vt:lpstr>Calibri Light</vt:lpstr>
      <vt:lpstr>Office Theme</vt:lpstr>
      <vt:lpstr>New Community Centre: Brookland Park</vt:lpstr>
      <vt:lpstr>BROOKLANDS PARK COMMUNITY CENTRE</vt:lpstr>
      <vt:lpstr>Location: </vt:lpstr>
      <vt:lpstr>PowerPoint Presentation</vt:lpstr>
      <vt:lpstr>Community Centre for Brooklands Park</vt:lpstr>
      <vt:lpstr>3 D showing Centre and Car Park</vt:lpstr>
      <vt:lpstr>PowerPoint Presentation</vt:lpstr>
      <vt:lpstr>Public Art to be incorporated into the design</vt:lpstr>
      <vt:lpstr>For more information about hire contact:</vt:lpstr>
      <vt:lpstr>Construction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BROOKLANDS PARK COMMUNITY CENTRE</dc:title>
  <dc:creator>Grainne Stables</dc:creator>
  <cp:lastModifiedBy>Grainne Stables</cp:lastModifiedBy>
  <cp:revision>5</cp:revision>
  <dcterms:created xsi:type="dcterms:W3CDTF">2022-06-09T14:28:58Z</dcterms:created>
  <dcterms:modified xsi:type="dcterms:W3CDTF">2024-08-15T05:53:26Z</dcterms:modified>
</cp:coreProperties>
</file>